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5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55063-6186-447C-812F-74E444C82B3B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A79DE-95E0-42FC-920E-BE7F04538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30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A7B12-E920-469E-AE25-A244321252B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289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A7B12-E920-469E-AE25-A244321252B2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47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37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20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18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34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34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51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64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48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71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24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85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77AA3-4A8D-4FF8-9A1B-63DE36BE79B4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79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99691" y="1182848"/>
            <a:ext cx="7744619" cy="280800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None/>
            </a:pPr>
            <a:r>
              <a:rPr lang="ja-JP" altLang="en-US" sz="3600" dirty="0">
                <a:solidFill>
                  <a:schemeClr val="tx1"/>
                </a:solidFill>
                <a:ea typeface="ＭＳ ゴシック" panose="020B0609070205080204" pitchFamily="49" charset="-128"/>
              </a:rPr>
              <a:t>第</a:t>
            </a:r>
            <a:r>
              <a:rPr lang="en-US" altLang="ja-JP" sz="3600" dirty="0">
                <a:solidFill>
                  <a:schemeClr val="tx1"/>
                </a:solidFill>
                <a:ea typeface="ＭＳ ゴシック" panose="020B0609070205080204" pitchFamily="49" charset="-128"/>
              </a:rPr>
              <a:t>26</a:t>
            </a:r>
            <a:r>
              <a:rPr lang="ja-JP" altLang="en-US" sz="3600" dirty="0">
                <a:solidFill>
                  <a:schemeClr val="tx1"/>
                </a:solidFill>
                <a:ea typeface="ＭＳ ゴシック" panose="020B0609070205080204" pitchFamily="49" charset="-128"/>
              </a:rPr>
              <a:t>回日本難病看護学会学術集会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ja-JP" sz="3600" dirty="0">
                <a:solidFill>
                  <a:schemeClr val="tx1"/>
                </a:solidFill>
                <a:ea typeface="ＭＳ ゴシック" panose="020B0609070205080204" pitchFamily="49" charset="-128"/>
              </a:rPr>
              <a:t>COI </a:t>
            </a:r>
            <a:r>
              <a:rPr lang="ja-JP" altLang="en-US" sz="3600" dirty="0">
                <a:solidFill>
                  <a:schemeClr val="tx1"/>
                </a:solidFill>
                <a:ea typeface="ＭＳ ゴシック" panose="020B0609070205080204" pitchFamily="49" charset="-128"/>
              </a:rPr>
              <a:t>開示</a:t>
            </a:r>
            <a:endParaRPr lang="en-US" altLang="ja-JP" sz="3600" dirty="0">
              <a:solidFill>
                <a:schemeClr val="tx1"/>
              </a:solidFill>
              <a:ea typeface="ＭＳ ゴシック" panose="020B0609070205080204" pitchFamily="49" charset="-128"/>
            </a:endParaRPr>
          </a:p>
          <a:p>
            <a:pPr algn="ctr">
              <a:spcBef>
                <a:spcPts val="1800"/>
              </a:spcBef>
            </a:pPr>
            <a:r>
              <a:rPr lang="zh-TW" altLang="en-US" sz="2800" b="1" dirty="0">
                <a:solidFill>
                  <a:schemeClr val="tx1"/>
                </a:solidFill>
                <a:ea typeface="ＭＳ ゴシック" panose="020B0609070205080204" pitchFamily="49" charset="-128"/>
              </a:rPr>
              <a:t>筆頭</a:t>
            </a:r>
            <a:r>
              <a:rPr lang="ja-JP" altLang="en-US" sz="2800" b="1" dirty="0">
                <a:solidFill>
                  <a:schemeClr val="tx1"/>
                </a:solidFill>
                <a:ea typeface="ＭＳ ゴシック" panose="020B0609070205080204" pitchFamily="49" charset="-128"/>
              </a:rPr>
              <a:t>演者</a:t>
            </a:r>
            <a:r>
              <a:rPr lang="zh-TW" altLang="en-US" sz="2800" b="1" dirty="0">
                <a:solidFill>
                  <a:schemeClr val="tx1"/>
                </a:solidFill>
                <a:ea typeface="ＭＳ ゴシック" panose="020B0609070205080204" pitchFamily="49" charset="-128"/>
              </a:rPr>
              <a:t>名</a:t>
            </a:r>
            <a:r>
              <a:rPr lang="ja-JP" altLang="en-US" sz="2800" b="1" dirty="0">
                <a:solidFill>
                  <a:schemeClr val="tx1"/>
                </a:solidFill>
                <a:ea typeface="ＭＳ ゴシック" panose="020B0609070205080204" pitchFamily="49" charset="-128"/>
              </a:rPr>
              <a:t>：東京史郎</a:t>
            </a:r>
            <a:endParaRPr lang="en-US" altLang="ja-JP" sz="2800" dirty="0">
              <a:solidFill>
                <a:schemeClr val="tx1"/>
              </a:solidFill>
              <a:ea typeface="ＭＳ ゴシック" panose="020B0609070205080204" pitchFamily="49" charset="-128"/>
            </a:endParaRPr>
          </a:p>
        </p:txBody>
      </p:sp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1031555" y="4544085"/>
            <a:ext cx="708089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+mn-lt"/>
              </a:rPr>
              <a:t>演題発表に関連し、開示すべき</a:t>
            </a:r>
            <a:r>
              <a:rPr lang="en-US" altLang="ja-JP" sz="2800" dirty="0">
                <a:latin typeface="+mn-lt"/>
              </a:rPr>
              <a:t>COI</a:t>
            </a:r>
            <a:r>
              <a:rPr lang="ja-JP" altLang="en-US" sz="2800" dirty="0">
                <a:latin typeface="+mn-lt"/>
              </a:rPr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46432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991394" y="4721066"/>
            <a:ext cx="71612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15708" y="3289905"/>
            <a:ext cx="672889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kumimoji="1" lang="ja-JP" altLang="en-US" sz="2000" dirty="0"/>
              <a:t>演題発表に関して、開示すべき</a:t>
            </a:r>
            <a:r>
              <a:rPr kumimoji="1" lang="en-US" altLang="ja-JP" sz="2000" dirty="0"/>
              <a:t>COI </a:t>
            </a:r>
            <a:r>
              <a:rPr kumimoji="1" lang="ja-JP" altLang="en-US" sz="2000" dirty="0"/>
              <a:t>関係にある企業などとして</a:t>
            </a:r>
            <a:endParaRPr kumimoji="1" lang="en-US" altLang="ja-JP" sz="2000" dirty="0"/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kumimoji="1" lang="ja-JP" altLang="en-US" sz="1600" dirty="0"/>
              <a:t>顧問：</a:t>
            </a:r>
            <a:endParaRPr kumimoji="1" lang="en-US" altLang="ja-JP" sz="1600" dirty="0"/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/>
              <a:t>株保有・利益：</a:t>
            </a:r>
            <a:endParaRPr lang="en-US" altLang="ja-JP" sz="1600" dirty="0"/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kumimoji="1" lang="ja-JP" altLang="en-US" sz="1600" dirty="0"/>
              <a:t>特許使用料：</a:t>
            </a:r>
            <a:endParaRPr kumimoji="1" lang="en-US" altLang="ja-JP" sz="1600" dirty="0"/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/>
              <a:t>講演料：</a:t>
            </a:r>
            <a:endParaRPr lang="en-US" altLang="ja-JP" sz="1600" dirty="0"/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kumimoji="1" lang="ja-JP" altLang="en-US" sz="1600" dirty="0"/>
              <a:t>原稿料：</a:t>
            </a:r>
            <a:endParaRPr kumimoji="1" lang="en-US" altLang="ja-JP" sz="1600" dirty="0"/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/>
              <a:t>受託研究・共同研究費：</a:t>
            </a:r>
            <a:endParaRPr lang="en-US" altLang="ja-JP" sz="1600" dirty="0"/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kumimoji="1" lang="ja-JP" altLang="en-US" sz="1600" dirty="0"/>
              <a:t>奨学寄付金：</a:t>
            </a:r>
            <a:endParaRPr kumimoji="1" lang="en-US" altLang="ja-JP" sz="1600" dirty="0"/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/>
              <a:t>寄付講座所属：</a:t>
            </a:r>
            <a:endParaRPr lang="en-US" altLang="ja-JP" sz="1600" dirty="0"/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kumimoji="1" lang="ja-JP" altLang="en-US" sz="1600" dirty="0"/>
              <a:t>贈答品などの報酬：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9F2931F-8F70-4D20-B9BA-844A4A3C975E}"/>
              </a:ext>
            </a:extLst>
          </p:cNvPr>
          <p:cNvSpPr/>
          <p:nvPr/>
        </p:nvSpPr>
        <p:spPr>
          <a:xfrm>
            <a:off x="699691" y="268447"/>
            <a:ext cx="7744619" cy="280800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None/>
            </a:pPr>
            <a:r>
              <a:rPr lang="ja-JP" altLang="en-US" sz="3600" dirty="0">
                <a:solidFill>
                  <a:schemeClr val="tx1"/>
                </a:solidFill>
                <a:ea typeface="ＭＳ ゴシック" panose="020B0609070205080204" pitchFamily="49" charset="-128"/>
              </a:rPr>
              <a:t>第</a:t>
            </a:r>
            <a:r>
              <a:rPr lang="en-US" altLang="ja-JP" sz="3600" dirty="0">
                <a:solidFill>
                  <a:schemeClr val="tx1"/>
                </a:solidFill>
                <a:ea typeface="ＭＳ ゴシック" panose="020B0609070205080204" pitchFamily="49" charset="-128"/>
              </a:rPr>
              <a:t>26</a:t>
            </a:r>
            <a:r>
              <a:rPr lang="ja-JP" altLang="en-US" sz="3600" dirty="0">
                <a:solidFill>
                  <a:schemeClr val="tx1"/>
                </a:solidFill>
                <a:ea typeface="ＭＳ ゴシック" panose="020B0609070205080204" pitchFamily="49" charset="-128"/>
              </a:rPr>
              <a:t>回日本難病看護学会学術集会</a:t>
            </a:r>
            <a:endParaRPr lang="en-US" altLang="ja-JP" sz="3600" dirty="0">
              <a:solidFill>
                <a:schemeClr val="tx1"/>
              </a:solidFill>
              <a:ea typeface="ＭＳ ゴシック" panose="020B0609070205080204" pitchFamily="49" charset="-128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ja-JP" sz="3600" dirty="0">
                <a:solidFill>
                  <a:schemeClr val="tx1"/>
                </a:solidFill>
                <a:ea typeface="ＭＳ ゴシック" panose="020B0609070205080204" pitchFamily="49" charset="-128"/>
              </a:rPr>
              <a:t>COI </a:t>
            </a:r>
            <a:r>
              <a:rPr lang="ja-JP" altLang="en-US" sz="3600" dirty="0">
                <a:solidFill>
                  <a:schemeClr val="tx1"/>
                </a:solidFill>
                <a:ea typeface="ＭＳ ゴシック" panose="020B0609070205080204" pitchFamily="49" charset="-128"/>
              </a:rPr>
              <a:t>開示</a:t>
            </a:r>
            <a:endParaRPr lang="en-US" altLang="ja-JP" sz="3600" dirty="0">
              <a:solidFill>
                <a:schemeClr val="tx1"/>
              </a:solidFill>
              <a:ea typeface="ＭＳ ゴシック" panose="020B0609070205080204" pitchFamily="49" charset="-128"/>
            </a:endParaRPr>
          </a:p>
          <a:p>
            <a:pPr algn="ctr">
              <a:spcBef>
                <a:spcPts val="1800"/>
              </a:spcBef>
            </a:pPr>
            <a:r>
              <a:rPr lang="zh-TW" altLang="en-US" sz="2800" b="1" dirty="0">
                <a:solidFill>
                  <a:schemeClr val="tx1"/>
                </a:solidFill>
                <a:ea typeface="ＭＳ ゴシック" panose="020B0609070205080204" pitchFamily="49" charset="-128"/>
              </a:rPr>
              <a:t>筆頭</a:t>
            </a:r>
            <a:r>
              <a:rPr lang="ja-JP" altLang="en-US" sz="2800" b="1" dirty="0">
                <a:solidFill>
                  <a:schemeClr val="tx1"/>
                </a:solidFill>
                <a:ea typeface="ＭＳ ゴシック" panose="020B0609070205080204" pitchFamily="49" charset="-128"/>
              </a:rPr>
              <a:t>演者</a:t>
            </a:r>
            <a:r>
              <a:rPr lang="zh-TW" altLang="en-US" sz="2800" b="1" dirty="0">
                <a:solidFill>
                  <a:schemeClr val="tx1"/>
                </a:solidFill>
                <a:ea typeface="ＭＳ ゴシック" panose="020B0609070205080204" pitchFamily="49" charset="-128"/>
              </a:rPr>
              <a:t>名</a:t>
            </a:r>
            <a:r>
              <a:rPr lang="ja-JP" altLang="en-US" sz="2800" b="1" dirty="0">
                <a:solidFill>
                  <a:schemeClr val="tx1"/>
                </a:solidFill>
                <a:ea typeface="ＭＳ ゴシック" panose="020B0609070205080204" pitchFamily="49" charset="-128"/>
              </a:rPr>
              <a:t>：東京史郎</a:t>
            </a:r>
            <a:endParaRPr lang="en-US" altLang="ja-JP" sz="2800" dirty="0">
              <a:solidFill>
                <a:schemeClr val="tx1"/>
              </a:solidFill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DA39A0-FA61-47EA-AA51-DAB0F085774B}"/>
              </a:ext>
            </a:extLst>
          </p:cNvPr>
          <p:cNvSpPr txBox="1"/>
          <p:nvPr/>
        </p:nvSpPr>
        <p:spPr>
          <a:xfrm>
            <a:off x="5334000" y="3751570"/>
            <a:ext cx="249429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600" dirty="0"/>
              <a:t>なし</a:t>
            </a:r>
            <a:endParaRPr kumimoji="1" lang="en-US" altLang="ja-JP" sz="1600" dirty="0"/>
          </a:p>
          <a:p>
            <a:pPr>
              <a:spcAft>
                <a:spcPts val="600"/>
              </a:spcAft>
            </a:pPr>
            <a:r>
              <a:rPr lang="ja-JP" altLang="en-US" sz="1600" dirty="0"/>
              <a:t>なし</a:t>
            </a:r>
            <a:endParaRPr lang="en-US" altLang="ja-JP" sz="1600" dirty="0"/>
          </a:p>
          <a:p>
            <a:pPr>
              <a:spcAft>
                <a:spcPts val="600"/>
              </a:spcAft>
            </a:pPr>
            <a:r>
              <a:rPr lang="ja-JP" altLang="en-US" sz="1600" dirty="0"/>
              <a:t>なし</a:t>
            </a:r>
            <a:endParaRPr lang="en-US" altLang="ja-JP" sz="1600" dirty="0"/>
          </a:p>
          <a:p>
            <a:pPr>
              <a:spcAft>
                <a:spcPts val="600"/>
              </a:spcAft>
            </a:pPr>
            <a:r>
              <a:rPr lang="ja-JP" altLang="en-US" sz="1600" dirty="0"/>
              <a:t>なし</a:t>
            </a:r>
            <a:endParaRPr lang="en-US" altLang="ja-JP" sz="1600" dirty="0"/>
          </a:p>
          <a:p>
            <a:pPr>
              <a:spcAft>
                <a:spcPts val="600"/>
              </a:spcAft>
            </a:pPr>
            <a:r>
              <a:rPr lang="ja-JP" altLang="en-US" sz="1600" dirty="0"/>
              <a:t>なし</a:t>
            </a:r>
            <a:endParaRPr lang="en-US" altLang="ja-JP" sz="1600" dirty="0"/>
          </a:p>
          <a:p>
            <a:pPr>
              <a:spcAft>
                <a:spcPts val="600"/>
              </a:spcAft>
            </a:pPr>
            <a:r>
              <a:rPr kumimoji="1" lang="ja-JP" altLang="en-US" sz="1600" dirty="0"/>
              <a:t>○○製薬</a:t>
            </a:r>
            <a:endParaRPr kumimoji="1" lang="en-US" altLang="ja-JP" sz="1600" dirty="0"/>
          </a:p>
          <a:p>
            <a:pPr>
              <a:spcAft>
                <a:spcPts val="600"/>
              </a:spcAft>
            </a:pPr>
            <a:r>
              <a:rPr lang="ja-JP" altLang="en-US" sz="1600" dirty="0"/>
              <a:t>○○製薬</a:t>
            </a:r>
            <a:endParaRPr lang="en-US" altLang="ja-JP" sz="1600" dirty="0"/>
          </a:p>
          <a:p>
            <a:pPr>
              <a:spcAft>
                <a:spcPts val="600"/>
              </a:spcAft>
            </a:pPr>
            <a:r>
              <a:rPr lang="ja-JP" altLang="en-US" sz="1600" dirty="0"/>
              <a:t>あり（○○製薬）</a:t>
            </a:r>
            <a:endParaRPr lang="en-US" altLang="ja-JP" sz="1600" dirty="0"/>
          </a:p>
          <a:p>
            <a:pPr>
              <a:spcAft>
                <a:spcPts val="600"/>
              </a:spcAft>
            </a:pPr>
            <a:r>
              <a:rPr lang="ja-JP" altLang="en-US" sz="1600" dirty="0"/>
              <a:t>なし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3766060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117</Words>
  <Application>Microsoft Office PowerPoint</Application>
  <PresentationFormat>画面に合わせる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まつはる</dc:creator>
  <cp:lastModifiedBy>岩永 重浩</cp:lastModifiedBy>
  <cp:revision>7</cp:revision>
  <dcterms:created xsi:type="dcterms:W3CDTF">2020-03-18T06:49:26Z</dcterms:created>
  <dcterms:modified xsi:type="dcterms:W3CDTF">2021-06-08T03:08:10Z</dcterms:modified>
</cp:coreProperties>
</file>